
<file path=[Content_Types].xml><?xml version="1.0" encoding="utf-8"?>
<Types xmlns="http://schemas.openxmlformats.org/package/2006/content-types">
  <Default Extension="aac" ContentType="audio/aac"/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71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1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68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66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16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3561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60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45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93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34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58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537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52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7E392-66D6-4AAE-B0C9-2DA35750D911}" type="datetimeFigureOut">
              <a:rPr lang="ru-RU" smtClean="0"/>
              <a:t>24.03.2023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A1F9C-D9B0-4559-8C2F-9E27D8BC3E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10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audio" Target="../media/media1.aac"/><Relationship Id="rId1" Type="http://schemas.microsoft.com/office/2007/relationships/media" Target="../media/media1.aac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4a"/><Relationship Id="rId7" Type="http://schemas.openxmlformats.org/officeDocument/2006/relationships/image" Target="../media/image4.png"/><Relationship Id="rId2" Type="http://schemas.openxmlformats.org/officeDocument/2006/relationships/audio" Target="../media/media3.aac"/><Relationship Id="rId1" Type="http://schemas.microsoft.com/office/2007/relationships/media" Target="../media/media3.aac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.png"/><Relationship Id="rId4" Type="http://schemas.openxmlformats.org/officeDocument/2006/relationships/audio" Target="../media/media4.m4a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6.m4a"/><Relationship Id="rId7" Type="http://schemas.openxmlformats.org/officeDocument/2006/relationships/image" Target="../media/image8.png"/><Relationship Id="rId2" Type="http://schemas.openxmlformats.org/officeDocument/2006/relationships/audio" Target="../media/media5.aac"/><Relationship Id="rId1" Type="http://schemas.microsoft.com/office/2007/relationships/media" Target="../media/media5.aac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6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8.m4a"/><Relationship Id="rId7" Type="http://schemas.openxmlformats.org/officeDocument/2006/relationships/image" Target="../media/image10.png"/><Relationship Id="rId2" Type="http://schemas.openxmlformats.org/officeDocument/2006/relationships/audio" Target="../media/media7.aac"/><Relationship Id="rId1" Type="http://schemas.microsoft.com/office/2007/relationships/media" Target="../media/media7.aac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2.png"/><Relationship Id="rId4" Type="http://schemas.openxmlformats.org/officeDocument/2006/relationships/audio" Target="../media/media8.m4a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75" y="180975"/>
            <a:ext cx="9639300" cy="6572250"/>
          </a:xfrm>
          <a:prstGeom prst="rect">
            <a:avLst/>
          </a:prstGeom>
        </p:spPr>
      </p:pic>
      <p:pic>
        <p:nvPicPr>
          <p:cNvPr id="3" name="WhatsApp Audio 2023-01-06 at 18.22.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6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1"/>
    </mc:Choice>
    <mc:Fallback xmlns="">
      <p:transition spd="slow" advTm="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1" objId="3"/>
        <p14:stopEvt time="6931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7" y="266565"/>
            <a:ext cx="4389321" cy="12905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1818383"/>
            <a:ext cx="4726506" cy="169554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7" y="3846947"/>
            <a:ext cx="4269957" cy="27958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045" y="157685"/>
            <a:ext cx="5747942" cy="306748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240" y="3023034"/>
            <a:ext cx="4132224" cy="33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9" y="245936"/>
            <a:ext cx="4320489" cy="15414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9" y="2098307"/>
            <a:ext cx="4874468" cy="21109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686" y="4302493"/>
            <a:ext cx="2934293" cy="22924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537" y="201420"/>
            <a:ext cx="5115977" cy="33330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130" y="3445844"/>
            <a:ext cx="4369158" cy="32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4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54" y="236721"/>
            <a:ext cx="5657850" cy="6286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91" y="865371"/>
            <a:ext cx="5972175" cy="3124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21" y="4076554"/>
            <a:ext cx="4927835" cy="22732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2774" y="952500"/>
            <a:ext cx="5208537" cy="35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86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307306"/>
            <a:ext cx="5534025" cy="30670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4" y="3434513"/>
            <a:ext cx="5848350" cy="32861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417" y="134753"/>
            <a:ext cx="4827506" cy="20212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417" y="2418187"/>
            <a:ext cx="5156334" cy="283189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3978" y="4995513"/>
            <a:ext cx="4911816" cy="17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1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4" y="395928"/>
            <a:ext cx="6126394" cy="389694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2679532"/>
            <a:ext cx="59531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9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062" y="62536"/>
            <a:ext cx="8258175" cy="13811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6937" y="3312275"/>
            <a:ext cx="4805363" cy="1650596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833484" y="5254921"/>
            <a:ext cx="5472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  <a:tabLst>
                <a:tab pos="288290" algn="l"/>
              </a:tabLst>
            </a:pPr>
            <a:r>
              <a:rPr lang="ru-RU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Найти все возможные классы в приведенных данных.</a:t>
            </a:r>
            <a:endParaRPr lang="ru-RU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1650" y="1766206"/>
            <a:ext cx="5200650" cy="38795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7849" y="2594923"/>
            <a:ext cx="6143625" cy="438150"/>
          </a:xfrm>
          <a:prstGeom prst="rect">
            <a:avLst/>
          </a:prstGeom>
        </p:spPr>
      </p:pic>
      <p:pic>
        <p:nvPicPr>
          <p:cNvPr id="3" name="WhatsApp Audio 2023-01-06 at 18.02.52 (3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05751" y="3155506"/>
            <a:ext cx="1388918" cy="1388918"/>
          </a:xfrm>
          <a:prstGeom prst="rect">
            <a:avLst/>
          </a:prstGeom>
        </p:spPr>
      </p:pic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8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674"/>
    </mc:Choice>
    <mc:Fallback xmlns="">
      <p:transition spd="slow" advTm="196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5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9" objId="3"/>
        <p14:stopEvt time="195945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095" y="650298"/>
            <a:ext cx="6172200" cy="4476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3699" y="1354931"/>
            <a:ext cx="5112335" cy="3538538"/>
          </a:xfrm>
          <a:prstGeom prst="rect">
            <a:avLst/>
          </a:prstGeom>
        </p:spPr>
      </p:pic>
      <p:pic>
        <p:nvPicPr>
          <p:cNvPr id="3" name="WhatsApp Audio 2023-01-06 at 18.02.52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00255" y="5362575"/>
            <a:ext cx="609600" cy="609600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3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71"/>
    </mc:Choice>
    <mc:Fallback xmlns="">
      <p:transition spd="slow" advTm="102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1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" objId="3"/>
        <p14:stopEvt time="101466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906"/>
            <a:ext cx="5634038" cy="4114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2318" y="267567"/>
            <a:ext cx="6324600" cy="3448050"/>
          </a:xfrm>
          <a:prstGeom prst="rect">
            <a:avLst/>
          </a:prstGeom>
        </p:spPr>
      </p:pic>
      <p:pic>
        <p:nvPicPr>
          <p:cNvPr id="4" name="WhatsApp Audio 2023-01-06 at 18.02.52 (2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67645" y="4880263"/>
            <a:ext cx="609600" cy="609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293" y="4219575"/>
            <a:ext cx="5534025" cy="26384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8594" y="4880263"/>
            <a:ext cx="6168324" cy="1352983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6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76"/>
    </mc:Choice>
    <mc:Fallback xmlns="">
      <p:transition spd="slow" advTm="118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" objId="4"/>
        <p14:stopEvt time="117709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61423" y="412896"/>
            <a:ext cx="85568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212529"/>
                </a:solidFill>
                <a:latin typeface="-apple-system"/>
              </a:rPr>
              <a:t>Теорема </a:t>
            </a:r>
            <a:r>
              <a:rPr lang="ru-RU" dirty="0">
                <a:solidFill>
                  <a:srgbClr val="212529"/>
                </a:solidFill>
                <a:latin typeface="-apple-system"/>
              </a:rPr>
              <a:t>Байеса описывает вероятность события (апостериорную), основанную на предварительном знании условий, которые могут быть связаны </a:t>
            </a:r>
            <a:r>
              <a:rPr lang="ru-RU" dirty="0" smtClean="0">
                <a:solidFill>
                  <a:srgbClr val="212529"/>
                </a:solidFill>
                <a:latin typeface="-apple-system"/>
              </a:rPr>
              <a:t> </a:t>
            </a:r>
            <a:r>
              <a:rPr lang="ru-RU" dirty="0">
                <a:solidFill>
                  <a:srgbClr val="212529"/>
                </a:solidFill>
                <a:latin typeface="-apple-system"/>
              </a:rPr>
              <a:t>событием.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034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89" y="26091"/>
            <a:ext cx="9010650" cy="6477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44" y="608261"/>
            <a:ext cx="742950" cy="266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5" y="846196"/>
            <a:ext cx="4397893" cy="7369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024" y="540441"/>
            <a:ext cx="962025" cy="3619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736" y="930073"/>
            <a:ext cx="3567011" cy="72002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036" y="1449178"/>
            <a:ext cx="6276975" cy="457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9301" y="1861898"/>
            <a:ext cx="5103194" cy="36330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144" y="1827654"/>
            <a:ext cx="1066800" cy="2762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9932" y="2225205"/>
            <a:ext cx="5395705" cy="33354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5425" y="2729390"/>
            <a:ext cx="6145582" cy="22849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259" y="5560687"/>
            <a:ext cx="4812632" cy="11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5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75" y="577395"/>
            <a:ext cx="7391400" cy="455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8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38175" y="3912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0A0A23"/>
                </a:solidFill>
                <a:latin typeface="Lato"/>
              </a:rPr>
              <a:t>Далее нам нужно будет импортировать набор данных </a:t>
            </a:r>
            <a:r>
              <a:rPr lang="ru-RU" dirty="0" err="1">
                <a:solidFill>
                  <a:srgbClr val="0A0A23"/>
                </a:solidFill>
                <a:latin typeface="Lato"/>
              </a:rPr>
              <a:t>Titanic</a:t>
            </a:r>
            <a:r>
              <a:rPr lang="ru-RU" dirty="0">
                <a:solidFill>
                  <a:srgbClr val="0A0A23"/>
                </a:solidFill>
                <a:latin typeface="Lato"/>
              </a:rPr>
              <a:t> в наш скрипт на </a:t>
            </a:r>
            <a:r>
              <a:rPr lang="ru-RU" dirty="0" err="1">
                <a:solidFill>
                  <a:srgbClr val="0A0A23"/>
                </a:solidFill>
                <a:latin typeface="Lato"/>
              </a:rPr>
              <a:t>Python</a:t>
            </a:r>
            <a:r>
              <a:rPr lang="ru-RU" dirty="0">
                <a:solidFill>
                  <a:srgbClr val="0A0A23"/>
                </a:solidFill>
                <a:latin typeface="Lato"/>
              </a:rPr>
              <a:t>.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1181100" y="162791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Как и раньше, </a:t>
            </a:r>
            <a:r>
              <a:rPr lang="ru-RU" dirty="0" smtClean="0"/>
              <a:t>мы </a:t>
            </a:r>
            <a:r>
              <a:rPr lang="ru-RU" dirty="0"/>
              <a:t>будем использовать несколько библиотек программного обеспечения с открытым исходным кодом. Вот импорт, который вам нужно будет выполнить, чтобы следить за тем, как я кодирую с помощью нашей модели логистической регрессии </a:t>
            </a:r>
            <a:r>
              <a:rPr lang="ru-RU" dirty="0" err="1"/>
              <a:t>Python</a:t>
            </a:r>
            <a:r>
              <a:rPr lang="ru-RU" dirty="0"/>
              <a:t>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4" y="3476624"/>
            <a:ext cx="3038475" cy="247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22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99" y="380800"/>
            <a:ext cx="5772150" cy="235992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99" y="3192579"/>
            <a:ext cx="5154341" cy="29432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422" y="257636"/>
            <a:ext cx="5573028" cy="15325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896" y="1831280"/>
            <a:ext cx="4369460" cy="38142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273" y="5686607"/>
            <a:ext cx="3922804" cy="11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534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58</Words>
  <Application>Microsoft Office PowerPoint</Application>
  <PresentationFormat>Широкоэкранный</PresentationFormat>
  <Paragraphs>4</Paragraphs>
  <Slides>14</Slides>
  <Notes>0</Notes>
  <HiddenSlides>0</HiddenSlides>
  <MMClips>8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Lato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22</cp:revision>
  <dcterms:created xsi:type="dcterms:W3CDTF">2023-01-05T10:54:25Z</dcterms:created>
  <dcterms:modified xsi:type="dcterms:W3CDTF">2023-03-24T22:10:33Z</dcterms:modified>
</cp:coreProperties>
</file>